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ry abadeza" userId="76a11a5503e41343" providerId="LiveId" clId="{F1C942CB-3F71-407F-B639-E44A224CE8A1}"/>
    <pc:docChg chg="undo custSel modSld">
      <pc:chgData name="cherry abadeza" userId="76a11a5503e41343" providerId="LiveId" clId="{F1C942CB-3F71-407F-B639-E44A224CE8A1}" dt="2021-10-22T06:11:26.526" v="51" actId="1076"/>
      <pc:docMkLst>
        <pc:docMk/>
      </pc:docMkLst>
      <pc:sldChg chg="modSp mod">
        <pc:chgData name="cherry abadeza" userId="76a11a5503e41343" providerId="LiveId" clId="{F1C942CB-3F71-407F-B639-E44A224CE8A1}" dt="2021-10-22T06:11:26.526" v="51" actId="1076"/>
        <pc:sldMkLst>
          <pc:docMk/>
          <pc:sldMk cId="2636205404" sldId="256"/>
        </pc:sldMkLst>
        <pc:spChg chg="mod">
          <ac:chgData name="cherry abadeza" userId="76a11a5503e41343" providerId="LiveId" clId="{F1C942CB-3F71-407F-B639-E44A224CE8A1}" dt="2021-10-22T06:11:26.526" v="51" actId="1076"/>
          <ac:spMkLst>
            <pc:docMk/>
            <pc:sldMk cId="2636205404" sldId="256"/>
            <ac:spMk id="2" creationId="{3378698E-CBDE-4600-9F9A-D457D82234A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B2FED-9675-405E-9A78-8F203228FD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CF2DB4-DE8C-41A5-AA2A-290E62422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18AB4-8369-4C39-B372-640896594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428D5-F283-41AD-BDDE-E19BB7066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A5CA4-1229-41AD-881D-E5BC99EF8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58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DBAD3-B4B1-4B97-8F18-649C31426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A734C0-0594-4DB1-B0E9-3E41E0E05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C4856-56C9-416F-8423-D69B22336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F1AD2-052F-4A54-A2E0-D86CE1E56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202AE-44D9-4889-98FD-8F00353E2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0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436992-E608-4AAD-8A02-7F01892EFC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4909D1-0121-408B-AA22-71A8868338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C7C952-8740-4A4E-BDFA-F185351AD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3052B-C4AA-4EA0-8806-1F4953119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6BEE0-ED3F-41B9-92FD-1AFD16667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068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FE47F-986C-4204-BD5D-3618F022B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CD344-F382-4EB4-A89B-1DDDA4778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1A8DD-4A4B-480E-AAFA-97CD36A30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F4FEB-B9EE-49F2-9CB0-563F58F9C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79AA2-2185-473D-9C55-BB8640511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3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3097C-D3AD-458F-993D-C989ADC16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560D84-B7E8-41DE-86EF-6F5E572B5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7F760-00B1-4A0F-A76E-ECD9F9564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09AD9-55C6-49CB-8C55-179085D33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F302E-FD99-4D7B-A3FA-A967E3DFD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79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E9BDF-7140-472D-82B4-8D03704F6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774F3-8AED-4AD2-9ECD-31A2ED3EB5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18C9B1-6C36-42F5-AAFC-6D08A36715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E0D820-3481-4A47-865E-9C1A97218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6BE107-C7C0-4294-BE50-8593EE2C3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871C89-BB37-4354-9136-CB8AB7C17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677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A6241-4924-4E0F-86E8-258E8EFBA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818967-6343-4557-9C0D-3973F4012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34FBFE-C3F8-4417-912D-1D67DCCBE7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01B44A-FD76-4E16-BC35-D51436C4B6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5B0DFD-1C39-4CCA-85E9-BF00ADAE9D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A92E8B-8F3C-4874-AF5B-9E7DCA958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0A8EAE-D17E-49B6-AFCB-4071517ED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17A847-8894-4A56-A123-70291B41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37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A3C06-0478-4E71-8F58-DD644B70B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88D295-3475-493C-B93E-0D4683180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6AF378-AFD4-4112-8416-7DF687150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EBE13F-F4F9-40AE-A3BC-4E46F64A7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80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4C90BD-1EDC-407B-A16B-77ABC874C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64DD5D-A653-4E57-9D31-4DF846718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45DD2E-F718-4223-9082-8036AD5DE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709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76198-F47A-4DFA-962B-FC8476AA3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AAB24-8047-46C5-9430-7142F3FEB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DAF32E-2A13-496A-BF0F-B8F01CA50B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821A38-9448-4AD3-AA34-B99A13E55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8DC907-66BB-40B7-B9CF-DE5D9DD62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8278BB-A9CE-47BA-8D6F-28F61884B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47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67212-FB89-43C5-A02F-E3865E728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7C612C-B108-4722-AB91-EA11B5FE33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B6F207-044E-4D17-94DD-6B5969F389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ABDEB5-258E-4208-A2C6-4165D98B0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FA3197-B01F-48B9-8375-C45B8FBD5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F50434-84AD-4FA9-A6E2-69E9D3ABD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05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19B419-6D8B-4BC4-96C4-74BCF737A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520D4C-D1FB-4028-BDD1-AC165B23F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6C265-DF13-4DDB-8007-DB99731535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F61AA-5A98-4049-A93E-477E5505141A}" type="datetimeFigureOut">
              <a:rPr lang="en-US" smtClean="0"/>
              <a:pPr/>
              <a:t>10/22/2021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1AEC14-0654-4887-8DF2-3D1FCF42EE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880CB-9C98-47FA-8EB3-98E2358341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56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chnobezz.com/top-best-8-office-christmas-party-ideas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Picture 132">
            <a:extLst>
              <a:ext uri="{FF2B5EF4-FFF2-40B4-BE49-F238E27FC236}">
                <a16:creationId xmlns:a16="http://schemas.microsoft.com/office/drawing/2014/main" id="{6F46394F-9AF3-4178-B391-177A7E1F8C1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2498" b="12498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78698E-CBDE-4600-9F9A-D457D82234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7674" y="2299178"/>
            <a:ext cx="8853624" cy="2491516"/>
          </a:xfrm>
          <a:solidFill>
            <a:schemeClr val="bg2"/>
          </a:solidFill>
        </p:spPr>
        <p:txBody>
          <a:bodyPr anchor="b">
            <a:normAutofit fontScale="90000"/>
          </a:bodyPr>
          <a:lstStyle/>
          <a:p>
            <a:r>
              <a:rPr lang="en-PH" dirty="0">
                <a:solidFill>
                  <a:srgbClr val="002060"/>
                </a:solidFill>
                <a:latin typeface="Modern Love" panose="04090805081005020601" pitchFamily="82" charset="0"/>
              </a:rPr>
              <a:t>End of Year Lunch</a:t>
            </a:r>
            <a:br>
              <a:rPr lang="en-PH" dirty="0">
                <a:solidFill>
                  <a:srgbClr val="002060"/>
                </a:solidFill>
                <a:latin typeface="Modern Love" panose="04090805081005020601" pitchFamily="82" charset="0"/>
              </a:rPr>
            </a:br>
            <a:br>
              <a:rPr lang="en-PH" dirty="0">
                <a:solidFill>
                  <a:srgbClr val="002060"/>
                </a:solidFill>
                <a:latin typeface="Modern Love" panose="04090805081005020601" pitchFamily="82" charset="0"/>
              </a:rPr>
            </a:br>
            <a:r>
              <a:rPr lang="en-PH" sz="5000" dirty="0">
                <a:solidFill>
                  <a:srgbClr val="002060"/>
                </a:solidFill>
                <a:latin typeface="Modern Love Caps" panose="04070805081001020A01" pitchFamily="82" charset="0"/>
              </a:rPr>
              <a:t>7th DECEMBER 2021, 11:45 am-2:30pm</a:t>
            </a:r>
          </a:p>
        </p:txBody>
      </p:sp>
      <p:pic>
        <p:nvPicPr>
          <p:cNvPr id="218" name="Picture 217">
            <a:extLst>
              <a:ext uri="{FF2B5EF4-FFF2-40B4-BE49-F238E27FC236}">
                <a16:creationId xmlns:a16="http://schemas.microsoft.com/office/drawing/2014/main" id="{EBEFBE10-7227-466C-8D79-1F2F01F657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65413" y="326804"/>
            <a:ext cx="2417913" cy="1354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205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1371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Modern Love</vt:lpstr>
      <vt:lpstr>Modern Love Caps</vt:lpstr>
      <vt:lpstr>Office Theme</vt:lpstr>
      <vt:lpstr>End of Year Lunch  7th DECEMBER 2021, 11:45 am-2:30pm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DRINKS  7TH DECEMBER</dc:title>
  <dc:creator>cherry abadeza</dc:creator>
  <cp:lastModifiedBy>cherry abadeza</cp:lastModifiedBy>
  <cp:revision>3</cp:revision>
  <dcterms:created xsi:type="dcterms:W3CDTF">2021-09-21T09:21:08Z</dcterms:created>
  <dcterms:modified xsi:type="dcterms:W3CDTF">2021-10-22T06:11:46Z</dcterms:modified>
</cp:coreProperties>
</file>